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7" r:id="rId5"/>
    <p:sldId id="265" r:id="rId6"/>
    <p:sldId id="257" r:id="rId7"/>
    <p:sldId id="268" r:id="rId8"/>
    <p:sldId id="269" r:id="rId9"/>
    <p:sldId id="258" r:id="rId10"/>
    <p:sldId id="273" r:id="rId11"/>
    <p:sldId id="270" r:id="rId12"/>
    <p:sldId id="259" r:id="rId13"/>
    <p:sldId id="274" r:id="rId14"/>
    <p:sldId id="271" r:id="rId15"/>
    <p:sldId id="260" r:id="rId16"/>
    <p:sldId id="272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938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9025-2D0C-4E72-A842-BBBF996DD761}" type="datetimeFigureOut">
              <a:rPr lang="en-GB" smtClean="0"/>
              <a:pPr/>
              <a:t>25/09/2012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1D0E-2A8D-4184-BB4E-45F03AECB1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45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9025-2D0C-4E72-A842-BBBF996DD761}" type="datetimeFigureOut">
              <a:rPr lang="en-GB" smtClean="0"/>
              <a:pPr/>
              <a:t>25/09/2012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1D0E-2A8D-4184-BB4E-45F03AECB1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35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9025-2D0C-4E72-A842-BBBF996DD761}" type="datetimeFigureOut">
              <a:rPr lang="en-GB" smtClean="0"/>
              <a:pPr/>
              <a:t>25/09/2012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1D0E-2A8D-4184-BB4E-45F03AECB1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78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9025-2D0C-4E72-A842-BBBF996DD761}" type="datetimeFigureOut">
              <a:rPr lang="en-GB" smtClean="0"/>
              <a:pPr/>
              <a:t>25/09/2012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1D0E-2A8D-4184-BB4E-45F03AECB1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37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9025-2D0C-4E72-A842-BBBF996DD761}" type="datetimeFigureOut">
              <a:rPr lang="en-GB" smtClean="0"/>
              <a:pPr/>
              <a:t>25/09/2012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1D0E-2A8D-4184-BB4E-45F03AECB1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60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9025-2D0C-4E72-A842-BBBF996DD761}" type="datetimeFigureOut">
              <a:rPr lang="en-GB" smtClean="0"/>
              <a:pPr/>
              <a:t>25/09/2012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1D0E-2A8D-4184-BB4E-45F03AECB1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12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9025-2D0C-4E72-A842-BBBF996DD761}" type="datetimeFigureOut">
              <a:rPr lang="en-GB" smtClean="0"/>
              <a:pPr/>
              <a:t>25/09/2012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1D0E-2A8D-4184-BB4E-45F03AECB1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07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9025-2D0C-4E72-A842-BBBF996DD761}" type="datetimeFigureOut">
              <a:rPr lang="en-GB" smtClean="0"/>
              <a:pPr/>
              <a:t>25/09/2012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1D0E-2A8D-4184-BB4E-45F03AECB1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0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9025-2D0C-4E72-A842-BBBF996DD761}" type="datetimeFigureOut">
              <a:rPr lang="en-GB" smtClean="0"/>
              <a:pPr/>
              <a:t>25/09/2012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1D0E-2A8D-4184-BB4E-45F03AECB1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20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9025-2D0C-4E72-A842-BBBF996DD761}" type="datetimeFigureOut">
              <a:rPr lang="en-GB" smtClean="0"/>
              <a:pPr/>
              <a:t>25/09/2012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1D0E-2A8D-4184-BB4E-45F03AECB1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44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9025-2D0C-4E72-A842-BBBF996DD761}" type="datetimeFigureOut">
              <a:rPr lang="en-GB" smtClean="0"/>
              <a:pPr/>
              <a:t>25/09/2012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11D0E-2A8D-4184-BB4E-45F03AECB1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81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79025-2D0C-4E72-A842-BBBF996DD761}" type="datetimeFigureOut">
              <a:rPr lang="en-GB" smtClean="0"/>
              <a:pPr/>
              <a:t>25/09/2012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11D0E-2A8D-4184-BB4E-45F03AECB1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5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baike.baidu.com/view/1128569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en.wikipedia.org/wiki/File:BenNevis2005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cotland" TargetMode="External"/><Relationship Id="rId2" Type="http://schemas.openxmlformats.org/officeDocument/2006/relationships/hyperlink" Target="http://en.wikipedia.org/wiki/Mount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ir_Hugh_Munro,_4th_Baro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2" y="260648"/>
            <a:ext cx="5122912" cy="1066130"/>
          </a:xfrm>
        </p:spPr>
        <p:txBody>
          <a:bodyPr>
            <a:noAutofit/>
          </a:bodyPr>
          <a:lstStyle/>
          <a:p>
            <a:r>
              <a:rPr lang="en-US" sz="1400" b="1" dirty="0" err="1" smtClean="0"/>
              <a:t>东岳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泰山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err="1" smtClean="0"/>
              <a:t>泰山位于山东省</a:t>
            </a:r>
            <a:r>
              <a:rPr lang="en-US" sz="1400" b="1" dirty="0" smtClean="0"/>
              <a:t>  </a:t>
            </a:r>
            <a:r>
              <a:rPr lang="en-US" sz="1400" b="1" dirty="0" err="1">
                <a:hlinkClick r:id="rId2"/>
              </a:rPr>
              <a:t>五岳独尊</a:t>
            </a:r>
            <a:endParaRPr lang="en-GB" sz="1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9"/>
            <a:ext cx="4032446" cy="3024335"/>
          </a:xfrm>
        </p:spPr>
      </p:pic>
      <p:pic>
        <p:nvPicPr>
          <p:cNvPr id="1026" name="Picture 2" descr="http://upload.wikimedia.org/wikipedia/commons/thumb/0/09/BenNevis2005.jpg/280px-BenNevis200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06" y="1772816"/>
            <a:ext cx="4032447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5013176"/>
            <a:ext cx="3432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Ben Nevis is the highest mountain in the British Isles, is located in the Scottish Highlands, close to </a:t>
            </a:r>
          </a:p>
          <a:p>
            <a:r>
              <a:rPr lang="en-GB" dirty="0" smtClean="0"/>
              <a:t>Fort </a:t>
            </a:r>
            <a:r>
              <a:rPr lang="en-GB" dirty="0" smtClean="0"/>
              <a:t>William.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5233264"/>
            <a:ext cx="3886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One of the Highest mountains in China,</a:t>
            </a:r>
          </a:p>
          <a:p>
            <a:r>
              <a:rPr lang="en-GB" dirty="0" smtClean="0"/>
              <a:t>Is located in </a:t>
            </a:r>
            <a:r>
              <a:rPr lang="en-GB" dirty="0" err="1" smtClean="0"/>
              <a:t>Shangdong</a:t>
            </a:r>
            <a:r>
              <a:rPr lang="en-GB" dirty="0" smtClean="0"/>
              <a:t> province 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457658" y="620688"/>
            <a:ext cx="1162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Ben Nevis </a:t>
            </a:r>
          </a:p>
        </p:txBody>
      </p:sp>
    </p:spTree>
    <p:extLst>
      <p:ext uri="{BB962C8B-B14F-4D97-AF65-F5344CB8AC3E}">
        <p14:creationId xmlns:p14="http://schemas.microsoft.com/office/powerpoint/2010/main" val="9493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 descr="hh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332656"/>
            <a:ext cx="7560840" cy="5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cha\Desktop\china0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3448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0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b="1" dirty="0" smtClean="0"/>
              <a:t>                  </a:t>
            </a:r>
            <a:r>
              <a:rPr lang="en-US" b="1" dirty="0" err="1" smtClean="0"/>
              <a:t>北岳</a:t>
            </a:r>
            <a:r>
              <a:rPr lang="en-US" b="1" dirty="0" smtClean="0"/>
              <a:t> </a:t>
            </a:r>
            <a:r>
              <a:rPr lang="en-US" b="1" dirty="0" err="1" smtClean="0"/>
              <a:t>恒山</a:t>
            </a:r>
            <a:r>
              <a:rPr lang="en-GB" b="1" dirty="0" smtClean="0"/>
              <a:t>   </a:t>
            </a:r>
            <a:endParaRPr lang="en-GB" b="1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Heng</a:t>
            </a:r>
            <a:r>
              <a:rPr lang="en-US" dirty="0" smtClean="0"/>
              <a:t> Shan, which is located in Shanxi province, has been considered a sacred mountain since the Zhou Dynasty.</a:t>
            </a:r>
            <a:endParaRPr lang="zh-CN" altLang="en-US" dirty="0"/>
          </a:p>
        </p:txBody>
      </p:sp>
      <p:pic>
        <p:nvPicPr>
          <p:cNvPr id="6" name="图片 5" descr="182856_200905011952062QJr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212976"/>
            <a:ext cx="4283968" cy="3203446"/>
          </a:xfrm>
          <a:prstGeom prst="rect">
            <a:avLst/>
          </a:prstGeom>
        </p:spPr>
      </p:pic>
      <p:pic>
        <p:nvPicPr>
          <p:cNvPr id="8" name="内容占位符 7" descr="20090619_b470a0de6db5389fe4fb8a65Vmt6KdFD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1520" y="18864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2959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 descr="THEV`6C}B$6B4404]NT5U7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476672"/>
            <a:ext cx="7920880" cy="5976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:\Users\cha\Desktop\china0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56084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3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中岳</a:t>
            </a:r>
            <a:r>
              <a:rPr lang="en-US" b="1" dirty="0" smtClean="0"/>
              <a:t> </a:t>
            </a:r>
            <a:r>
              <a:rPr lang="en-US" b="1" dirty="0" err="1" smtClean="0"/>
              <a:t>嵩山</a:t>
            </a:r>
            <a:endParaRPr lang="en-GB" b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  Song Shan is one of the Five Sacred Mountains of Taoism and is located in </a:t>
            </a:r>
            <a:r>
              <a:rPr lang="en-US" dirty="0" err="1" smtClean="0"/>
              <a:t>He’nan</a:t>
            </a:r>
            <a:r>
              <a:rPr lang="en-US" dirty="0" smtClean="0"/>
              <a:t> province on the south bank of the Yellow River in China. Its summit is 1,500 meters above sea level. It is home to the </a:t>
            </a:r>
            <a:r>
              <a:rPr lang="en-US" dirty="0" err="1" smtClean="0"/>
              <a:t>Shaolin</a:t>
            </a:r>
            <a:r>
              <a:rPr lang="en-US" dirty="0" smtClean="0"/>
              <a:t> Temple, traditionally considered  the birthplace of Zen Buddhism. </a:t>
            </a:r>
            <a:endParaRPr lang="zh-CN" altLang="en-US" dirty="0"/>
          </a:p>
        </p:txBody>
      </p:sp>
      <p:pic>
        <p:nvPicPr>
          <p:cNvPr id="7" name="内容占位符 6" descr="29d7f2fad1f661596c22eb7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14633" y="1197864"/>
            <a:ext cx="3020757" cy="4525963"/>
          </a:xfrm>
        </p:spPr>
      </p:pic>
      <p:pic>
        <p:nvPicPr>
          <p:cNvPr id="8" name="图片 7" descr="013000002917461256569681794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0928"/>
            <a:ext cx="4932040" cy="3728839"/>
          </a:xfrm>
          <a:prstGeom prst="rect">
            <a:avLst/>
          </a:prstGeom>
        </p:spPr>
      </p:pic>
      <p:pic>
        <p:nvPicPr>
          <p:cNvPr id="9" name="图片 8" descr="200812031452555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0"/>
            <a:ext cx="2736304" cy="61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0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620688"/>
            <a:ext cx="6840760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C:\Users\cha\Desktop\china0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56084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00811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中国</a:t>
            </a:r>
            <a:r>
              <a:rPr lang="en-GB" dirty="0" smtClean="0"/>
              <a:t> mountains </a:t>
            </a:r>
            <a:r>
              <a:rPr lang="en-GB" dirty="0" err="1" smtClean="0"/>
              <a:t>vs</a:t>
            </a:r>
            <a:r>
              <a:rPr lang="en-GB" dirty="0" smtClean="0"/>
              <a:t> Scottish mountains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smtClean="0"/>
              <a:t>1. What </a:t>
            </a:r>
            <a:r>
              <a:rPr lang="en-GB" sz="1600" dirty="0" smtClean="0"/>
              <a:t>is a  </a:t>
            </a:r>
            <a:r>
              <a:rPr lang="en-GB" sz="1600" dirty="0" smtClean="0"/>
              <a:t>Munroe?</a:t>
            </a:r>
          </a:p>
          <a:p>
            <a:r>
              <a:rPr lang="en-GB" sz="1600" dirty="0"/>
              <a:t>A </a:t>
            </a:r>
            <a:r>
              <a:rPr lang="en-GB" sz="1600" b="1" dirty="0"/>
              <a:t>Munro</a:t>
            </a:r>
            <a:r>
              <a:rPr lang="en-GB" sz="1600" dirty="0"/>
              <a:t> is a </a:t>
            </a:r>
            <a:r>
              <a:rPr lang="en-GB" sz="1600" dirty="0">
                <a:hlinkClick r:id="rId2" action="ppaction://hlinkfile" tooltip="Mountain"/>
              </a:rPr>
              <a:t>mountain</a:t>
            </a:r>
            <a:r>
              <a:rPr lang="en-GB" sz="1600" dirty="0"/>
              <a:t> in </a:t>
            </a:r>
            <a:r>
              <a:rPr lang="en-GB" sz="1600" dirty="0">
                <a:hlinkClick r:id="rId3" action="ppaction://hlinkfile" tooltip="Scotland"/>
              </a:rPr>
              <a:t>Scotland</a:t>
            </a:r>
            <a:r>
              <a:rPr lang="en-GB" sz="1600" dirty="0"/>
              <a:t> with a height over 3,000 </a:t>
            </a:r>
            <a:r>
              <a:rPr lang="en-GB" sz="1600" dirty="0" smtClean="0"/>
              <a:t>ft. </a:t>
            </a:r>
          </a:p>
          <a:p>
            <a:r>
              <a:rPr lang="en-GB" sz="1600" dirty="0" smtClean="0"/>
              <a:t>They </a:t>
            </a:r>
            <a:r>
              <a:rPr lang="en-GB" sz="1600" dirty="0"/>
              <a:t>are named after </a:t>
            </a:r>
            <a:r>
              <a:rPr lang="en-GB" sz="1600" dirty="0">
                <a:hlinkClick r:id="rId4" action="ppaction://hlinkfile" tooltip="Sir Hugh Munro, 4th Baronet"/>
              </a:rPr>
              <a:t>Sir Hugh Munro, 4th Baronet</a:t>
            </a:r>
            <a:r>
              <a:rPr lang="en-GB" sz="1600" dirty="0"/>
              <a:t> (1856–1919), who produced the first list of such hills, known as </a:t>
            </a:r>
            <a:r>
              <a:rPr lang="en-GB" sz="1600" i="1" dirty="0" err="1"/>
              <a:t>Munros</a:t>
            </a:r>
            <a:r>
              <a:rPr lang="en-GB" sz="1600" i="1" dirty="0"/>
              <a:t> Tables</a:t>
            </a:r>
            <a:r>
              <a:rPr lang="en-GB" sz="1600" dirty="0"/>
              <a:t>, in 1891. </a:t>
            </a:r>
            <a:r>
              <a:rPr lang="en-GB" sz="1600" dirty="0" smtClean="0"/>
              <a:t> 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2. Any different features? What materials are there in Scottish mountains and Chinese mountains?</a:t>
            </a:r>
          </a:p>
          <a:p>
            <a:pPr marL="0" indent="0">
              <a:buNone/>
            </a:pPr>
            <a:r>
              <a:rPr lang="en-GB" sz="1600" dirty="0" smtClean="0"/>
              <a:t>Peat </a:t>
            </a:r>
            <a:r>
              <a:rPr lang="en-GB" sz="1600" dirty="0" smtClean="0"/>
              <a:t>is </a:t>
            </a:r>
            <a:r>
              <a:rPr lang="en-GB" sz="1600" dirty="0" smtClean="0"/>
              <a:t>found in bogs </a:t>
            </a:r>
            <a:r>
              <a:rPr lang="en-GB" sz="1600" dirty="0" smtClean="0"/>
              <a:t>and used </a:t>
            </a:r>
            <a:r>
              <a:rPr lang="en-GB" sz="1600" dirty="0" smtClean="0"/>
              <a:t>as fertilizer or fuel.</a:t>
            </a:r>
          </a:p>
          <a:p>
            <a:pPr marL="0" indent="0">
              <a:buNone/>
            </a:pPr>
            <a:r>
              <a:rPr lang="ja-JP" altLang="en-US" sz="1600" dirty="0" smtClean="0"/>
              <a:t> </a:t>
            </a:r>
            <a:r>
              <a:rPr lang="en-GB" altLang="ja-JP" sz="1600" dirty="0" smtClean="0"/>
              <a:t>The Chinese character for mountain/s is :</a:t>
            </a:r>
            <a:r>
              <a:rPr lang="ja-JP" altLang="en-US" sz="1600" dirty="0" smtClean="0"/>
              <a:t>山</a:t>
            </a:r>
            <a:r>
              <a:rPr lang="en-GB" altLang="ja-JP" sz="1600" dirty="0" smtClean="0"/>
              <a:t> (</a:t>
            </a:r>
            <a:r>
              <a:rPr lang="en-GB" altLang="ja-JP" sz="1600" dirty="0" err="1" smtClean="0"/>
              <a:t>shan</a:t>
            </a:r>
            <a:r>
              <a:rPr lang="en-GB" altLang="ja-JP" sz="1600" dirty="0" smtClean="0"/>
              <a:t>)</a:t>
            </a:r>
            <a:r>
              <a:rPr lang="en-GB" sz="1600" dirty="0" smtClean="0"/>
              <a:t>. Two thirds of China (</a:t>
            </a:r>
            <a:r>
              <a:rPr lang="ja-JP" altLang="en-US" sz="1600" dirty="0" smtClean="0"/>
              <a:t>中</a:t>
            </a:r>
            <a:r>
              <a:rPr lang="ja-JP" altLang="en-US" sz="1600" dirty="0"/>
              <a:t>国</a:t>
            </a:r>
            <a:r>
              <a:rPr lang="en-GB" sz="1600" dirty="0" smtClean="0"/>
              <a:t> </a:t>
            </a:r>
            <a:r>
              <a:rPr lang="en-GB" sz="1600" dirty="0"/>
              <a:t>)</a:t>
            </a:r>
            <a:r>
              <a:rPr lang="en-GB" sz="1600" dirty="0" smtClean="0"/>
              <a:t> is made up of mountains.</a:t>
            </a:r>
            <a:endParaRPr lang="en-GB" sz="1600" dirty="0" smtClean="0"/>
          </a:p>
          <a:p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3. Do Chinese people do </a:t>
            </a:r>
            <a:r>
              <a:rPr lang="en-GB" sz="1600" dirty="0" smtClean="0"/>
              <a:t>anything such as </a:t>
            </a:r>
            <a:r>
              <a:rPr lang="en-GB" sz="1600" dirty="0" err="1" smtClean="0"/>
              <a:t>munro</a:t>
            </a:r>
            <a:r>
              <a:rPr lang="en-GB" sz="1600" dirty="0" smtClean="0"/>
              <a:t>-bagging?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Mountains are considered </a:t>
            </a:r>
            <a:r>
              <a:rPr lang="en-GB" sz="1600" dirty="0" smtClean="0"/>
              <a:t> </a:t>
            </a:r>
            <a:r>
              <a:rPr lang="en-GB" sz="1600" dirty="0" smtClean="0"/>
              <a:t>a sacred place for Chinese people.   </a:t>
            </a:r>
            <a:r>
              <a:rPr lang="en-GB" sz="1600" dirty="0" smtClean="0"/>
              <a:t>Traditionally, </a:t>
            </a:r>
            <a:r>
              <a:rPr lang="en-GB" sz="1600" dirty="0" smtClean="0"/>
              <a:t>Chinese people don’t climb mountains </a:t>
            </a:r>
            <a:r>
              <a:rPr lang="en-GB" sz="1600" dirty="0" smtClean="0"/>
              <a:t>“for fun” because </a:t>
            </a:r>
            <a:r>
              <a:rPr lang="en-GB" sz="1600" dirty="0" smtClean="0"/>
              <a:t>they respect mountains and they think mountains are </a:t>
            </a:r>
            <a:r>
              <a:rPr lang="en-GB" sz="1600" dirty="0" smtClean="0"/>
              <a:t>holy places.</a:t>
            </a:r>
          </a:p>
          <a:p>
            <a:pPr marL="0" indent="0">
              <a:buNone/>
            </a:pPr>
            <a:r>
              <a:rPr lang="en-GB" sz="1600" dirty="0" smtClean="0"/>
              <a:t>What is another word for “holy”?</a:t>
            </a:r>
            <a:endParaRPr lang="en-GB" sz="1600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2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576064"/>
          </a:xfrm>
        </p:spPr>
        <p:txBody>
          <a:bodyPr>
            <a:normAutofit fontScale="90000"/>
          </a:bodyPr>
          <a:lstStyle/>
          <a:p>
            <a:r>
              <a:rPr lang="zh-CN" altLang="en-US" sz="3200" b="1" dirty="0">
                <a:latin typeface="Arial Black" pitchFamily="34" charset="0"/>
              </a:rPr>
              <a:t> </a:t>
            </a:r>
            <a:r>
              <a:rPr lang="zh-CN" altLang="en-US" sz="4000" b="1" dirty="0">
                <a:latin typeface="Arial Black" pitchFamily="34" charset="0"/>
              </a:rPr>
              <a:t>东岳泰</a:t>
            </a:r>
            <a:r>
              <a:rPr lang="zh-CN" altLang="en-US" sz="4000" b="1" dirty="0" smtClean="0">
                <a:latin typeface="Arial Black" pitchFamily="34" charset="0"/>
              </a:rPr>
              <a:t>山   </a:t>
            </a:r>
            <a:r>
              <a:rPr lang="en-GB" sz="4000" b="1" dirty="0" smtClean="0"/>
              <a:t>Mount </a:t>
            </a:r>
            <a:r>
              <a:rPr lang="en-GB" sz="4000" b="1" dirty="0"/>
              <a:t>Tai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b="1" dirty="0"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The Tai </a:t>
            </a:r>
            <a:r>
              <a:rPr lang="en-GB" dirty="0"/>
              <a:t>Mountain lies in central Shandong </a:t>
            </a:r>
            <a:r>
              <a:rPr lang="en-GB" dirty="0" smtClean="0"/>
              <a:t>Province, </a:t>
            </a:r>
            <a:r>
              <a:rPr lang="en-GB" dirty="0"/>
              <a:t>formed 100,000,000 million years ago. It </a:t>
            </a:r>
            <a:r>
              <a:rPr lang="en-GB" dirty="0" smtClean="0"/>
              <a:t>was considered to be the most important amongst China's </a:t>
            </a:r>
            <a:r>
              <a:rPr lang="en-GB" dirty="0"/>
              <a:t>Five Sacred </a:t>
            </a:r>
            <a:r>
              <a:rPr lang="en-GB" dirty="0" smtClean="0"/>
              <a:t>Mountains </a:t>
            </a:r>
            <a:r>
              <a:rPr lang="en-GB" dirty="0"/>
              <a:t>and served </a:t>
            </a:r>
            <a:r>
              <a:rPr lang="en-GB" dirty="0" smtClean="0"/>
              <a:t>as a ceremonial centre in China.</a:t>
            </a:r>
            <a:endParaRPr lang="en-GB" dirty="0"/>
          </a:p>
        </p:txBody>
      </p:sp>
      <p:pic>
        <p:nvPicPr>
          <p:cNvPr id="1026" name="Picture 2" descr="C:\Users\cha\Desktop\mont.ta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186869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cots.com.cn/userfiles/image/2009/05/20090521120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52" y="3429000"/>
            <a:ext cx="3595665" cy="258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2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cha\Desktop\Mount_Tai_dot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668284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2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ha\Desktop\china01[1]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98477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5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/>
              <a:t>西</a:t>
            </a:r>
            <a:r>
              <a:rPr lang="zh-CN" altLang="en-US" sz="3600" b="1" dirty="0" smtClean="0"/>
              <a:t>岳 华山</a:t>
            </a:r>
            <a:endParaRPr lang="en-GB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2458616" cy="3672408"/>
          </a:xfrm>
        </p:spPr>
      </p:pic>
      <p:sp>
        <p:nvSpPr>
          <p:cNvPr id="6" name="内容占位符 5"/>
          <p:cNvSpPr txBox="1">
            <a:spLocks noGrp="1"/>
          </p:cNvSpPr>
          <p:nvPr>
            <p:ph sz="half" idx="2"/>
          </p:nvPr>
        </p:nvSpPr>
        <p:spPr>
          <a:xfrm>
            <a:off x="4648200" y="1600200"/>
            <a:ext cx="4316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b="1" dirty="0" smtClean="0"/>
              <a:t>      </a:t>
            </a:r>
            <a:r>
              <a:rPr lang="en-GB" sz="2400" b="1" dirty="0" err="1" smtClean="0"/>
              <a:t>Huan</a:t>
            </a:r>
            <a:r>
              <a:rPr lang="en-GB" sz="2400" b="1" dirty="0" smtClean="0"/>
              <a:t> Shan </a:t>
            </a:r>
            <a:r>
              <a:rPr lang="en-GB" sz="2400" b="1" dirty="0" smtClean="0"/>
              <a:t>-the </a:t>
            </a:r>
            <a:r>
              <a:rPr lang="en-GB" sz="2400" b="1" dirty="0" smtClean="0"/>
              <a:t>most dangerous mountain in China,</a:t>
            </a:r>
            <a:r>
              <a:rPr lang="en-US" sz="2400" b="1" dirty="0" smtClean="0"/>
              <a:t> </a:t>
            </a:r>
            <a:r>
              <a:rPr lang="en-US" sz="2400" b="1" dirty="0" smtClean="0"/>
              <a:t>it is </a:t>
            </a:r>
            <a:r>
              <a:rPr lang="en-US" sz="2400" b="1" dirty="0" smtClean="0"/>
              <a:t>located in </a:t>
            </a:r>
            <a:r>
              <a:rPr lang="en-US" sz="2400" b="1" dirty="0" err="1" smtClean="0"/>
              <a:t>Shan’Xi</a:t>
            </a:r>
            <a:r>
              <a:rPr lang="en-US" sz="2400" b="1" dirty="0" smtClean="0"/>
              <a:t> province, also known as </a:t>
            </a:r>
            <a:r>
              <a:rPr lang="en-US" sz="2400" b="1" dirty="0" err="1" smtClean="0"/>
              <a:t>Xiyuè</a:t>
            </a:r>
            <a:r>
              <a:rPr lang="en-US" sz="2400" b="1" dirty="0" smtClean="0"/>
              <a:t>, Western Great Mountain. Originally classified as having three peaks, in modern times the mountain is classified as five main peaks, of which the highest is the South Peak at 2154.9m.</a:t>
            </a:r>
            <a:endParaRPr lang="en-GB" sz="2400" b="1" dirty="0"/>
          </a:p>
        </p:txBody>
      </p:sp>
      <p:pic>
        <p:nvPicPr>
          <p:cNvPr id="7" name="图片 6" descr="399px-1_mount_hua_shan_steps_2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852936"/>
            <a:ext cx="244827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8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C:\Users\cha\Desktop\china0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1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南岳</a:t>
            </a:r>
            <a:r>
              <a:rPr lang="en-US" b="1" dirty="0" smtClean="0"/>
              <a:t> </a:t>
            </a:r>
            <a:r>
              <a:rPr lang="en-US" b="1" dirty="0" err="1" smtClean="0"/>
              <a:t>衡山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2458616" cy="3028950"/>
          </a:xfrm>
        </p:spPr>
      </p:pic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Heng</a:t>
            </a:r>
            <a:r>
              <a:rPr lang="en-US" dirty="0" smtClean="0"/>
              <a:t> Shan is a mountain range 150 </a:t>
            </a:r>
            <a:r>
              <a:rPr lang="en-US" dirty="0" err="1" smtClean="0"/>
              <a:t>kilometres</a:t>
            </a:r>
            <a:r>
              <a:rPr lang="en-US" dirty="0" smtClean="0"/>
              <a:t> (93 miles) long with 72 peaks, which is located in </a:t>
            </a:r>
            <a:r>
              <a:rPr lang="en-US" dirty="0" err="1" smtClean="0"/>
              <a:t>Hu’nan</a:t>
            </a:r>
            <a:r>
              <a:rPr lang="en-US" dirty="0" smtClean="0"/>
              <a:t> province. At the foot of the mountain stands the largest temple in southern China, the Grand Temple of Mount </a:t>
            </a:r>
            <a:r>
              <a:rPr lang="en-US" dirty="0" err="1" smtClean="0"/>
              <a:t>Heng</a:t>
            </a:r>
            <a:r>
              <a:rPr lang="en-US" dirty="0" smtClean="0"/>
              <a:t> (</a:t>
            </a:r>
            <a:r>
              <a:rPr lang="en-US" dirty="0" err="1" smtClean="0"/>
              <a:t>Nanyue</a:t>
            </a:r>
            <a:r>
              <a:rPr lang="en-US" dirty="0" smtClean="0"/>
              <a:t> </a:t>
            </a:r>
            <a:r>
              <a:rPr lang="en-US" dirty="0" err="1" smtClean="0"/>
              <a:t>Damiao</a:t>
            </a:r>
            <a:r>
              <a:rPr lang="en-US" dirty="0" smtClean="0"/>
              <a:t>), which is the largest group of ancient buildings in Hunan Province. </a:t>
            </a:r>
            <a:r>
              <a:rPr lang="en-US" dirty="0" err="1" smtClean="0"/>
              <a:t>Heng</a:t>
            </a:r>
            <a:r>
              <a:rPr lang="en-US" dirty="0" smtClean="0"/>
              <a:t> Shan is regarded as the most beautiful </a:t>
            </a:r>
            <a:r>
              <a:rPr lang="en-US" dirty="0" err="1" smtClean="0"/>
              <a:t>mont</a:t>
            </a:r>
            <a:r>
              <a:rPr lang="en-US" dirty="0" smtClean="0"/>
              <a:t> among the five.</a:t>
            </a:r>
          </a:p>
          <a:p>
            <a:pPr>
              <a:buNone/>
            </a:pPr>
            <a:endParaRPr lang="zh-CN" altLang="en-US" dirty="0"/>
          </a:p>
        </p:txBody>
      </p:sp>
      <p:pic>
        <p:nvPicPr>
          <p:cNvPr id="7" name="图片 6" descr="h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140968"/>
            <a:ext cx="3960440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264</Words>
  <Application>Microsoft Office PowerPoint</Application>
  <PresentationFormat>On-screen Show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东岳 泰山 泰山位于山东省  五岳独尊</vt:lpstr>
      <vt:lpstr>中国 mountains vs Scottish mountains</vt:lpstr>
      <vt:lpstr> 东岳泰山   Mount Tai </vt:lpstr>
      <vt:lpstr>PowerPoint Presentation</vt:lpstr>
      <vt:lpstr>PowerPoint Presentation</vt:lpstr>
      <vt:lpstr>西岳 华山</vt:lpstr>
      <vt:lpstr>PowerPoint Presentation</vt:lpstr>
      <vt:lpstr>PowerPoint Presentation</vt:lpstr>
      <vt:lpstr>南岳 衡山</vt:lpstr>
      <vt:lpstr>PowerPoint Presentation</vt:lpstr>
      <vt:lpstr>PowerPoint Presentation</vt:lpstr>
      <vt:lpstr>                  北岳 恒山   </vt:lpstr>
      <vt:lpstr>PowerPoint Presentation</vt:lpstr>
      <vt:lpstr>PowerPoint Presentation</vt:lpstr>
      <vt:lpstr>中岳 嵩山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东岳 泰山 泰山位于山东省  五岳独尊</dc:title>
  <dc:creator>Chinese Assistant 1</dc:creator>
  <cp:lastModifiedBy>Hass</cp:lastModifiedBy>
  <cp:revision>37</cp:revision>
  <dcterms:created xsi:type="dcterms:W3CDTF">2011-10-04T10:43:36Z</dcterms:created>
  <dcterms:modified xsi:type="dcterms:W3CDTF">2012-09-25T15:33:57Z</dcterms:modified>
</cp:coreProperties>
</file>